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9" r:id="rId11"/>
    <p:sldId id="267" r:id="rId12"/>
    <p:sldId id="268" r:id="rId13"/>
    <p:sldId id="271" r:id="rId14"/>
    <p:sldId id="270" r:id="rId15"/>
    <p:sldId id="272" r:id="rId16"/>
    <p:sldId id="279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3" r:id="rId25"/>
    <p:sldId id="281" r:id="rId26"/>
    <p:sldId id="285" r:id="rId27"/>
    <p:sldId id="282" r:id="rId28"/>
    <p:sldId id="284" r:id="rId29"/>
    <p:sldId id="286" r:id="rId30"/>
    <p:sldId id="287" r:id="rId31"/>
    <p:sldId id="293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869947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Муниципальное автономное дошкольное образовательное учреждение «Центр развития ребенка детский сад №19» города Ишима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2000240"/>
            <a:ext cx="6400800" cy="1752600"/>
          </a:xfrm>
        </p:spPr>
        <p:txBody>
          <a:bodyPr/>
          <a:lstStyle/>
          <a:p>
            <a:r>
              <a:rPr lang="ru-RU" b="1" i="1" dirty="0" smtClean="0"/>
              <a:t>«Экологический марафон»</a:t>
            </a:r>
          </a:p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(фотоматериалы из опыта работы по реализации ЛОК – 2017)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274638"/>
            <a:ext cx="268604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июня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2428892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Зарядка со звездой (материалы  </a:t>
            </a:r>
            <a:r>
              <a:rPr lang="ru-RU" sz="3200" i="1" dirty="0" err="1" smtClean="0">
                <a:latin typeface="Arial" pitchFamily="34" charset="0"/>
                <a:cs typeface="Arial" pitchFamily="34" charset="0"/>
              </a:rPr>
              <a:t>флешмоб</a:t>
            </a:r>
            <a:r>
              <a:rPr lang="ru-RU" sz="3200" i="1" dirty="0" smtClean="0">
                <a:latin typeface="Arial" pitchFamily="34" charset="0"/>
                <a:cs typeface="Arial" pitchFamily="34" charset="0"/>
              </a:rPr>
              <a:t> «НОРМЫ ГТО – НОРМЫ ЖИЗНИ» направлены на областной конкурс)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user\Desktop\зарядка 2017\IMG_04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785794"/>
            <a:ext cx="6500858" cy="4875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714612" y="5786454"/>
            <a:ext cx="6429388" cy="83977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3 место </a:t>
            </a:r>
            <a:r>
              <a:rPr lang="ru-RU" dirty="0" smtClean="0"/>
              <a:t>в </a:t>
            </a:r>
            <a:r>
              <a:rPr lang="ru-RU" b="1" dirty="0" smtClean="0"/>
              <a:t>областном</a:t>
            </a:r>
            <a:r>
              <a:rPr lang="ru-RU" dirty="0" smtClean="0"/>
              <a:t> конкурсе </a:t>
            </a:r>
            <a:r>
              <a:rPr lang="ru-RU" dirty="0" err="1" smtClean="0"/>
              <a:t>флешмобов</a:t>
            </a:r>
            <a:r>
              <a:rPr lang="ru-RU" dirty="0" smtClean="0"/>
              <a:t> «Нормы ГТО, нормы жизни!»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 июня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Открытие экологической тропы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лаборатория\тропа\открытие тропы\IMG_05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85794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user\Desktop\лаборатория\тропа\открытие тропы\IMG_05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571480"/>
            <a:ext cx="2900354" cy="2175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user\Desktop\лаборатория\тропа\открытие тропы\IMG_0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357562"/>
            <a:ext cx="4038600" cy="3028950"/>
          </a:xfrm>
          <a:prstGeom prst="rect">
            <a:avLst/>
          </a:prstGeom>
          <a:noFill/>
        </p:spPr>
      </p:pic>
      <p:pic>
        <p:nvPicPr>
          <p:cNvPr id="11" name="Picture 3" descr="C:\Users\user\Desktop\лаборатория\тропа\открытие тропы\IMG_05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4286256"/>
            <a:ext cx="2857520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 июня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Выступление агитбригады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агитбригада\IMG_05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214290"/>
            <a:ext cx="2500330" cy="1875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user\Desktop\агитбригада\IMG_05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714488"/>
            <a:ext cx="2500330" cy="1875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user\Desktop\агитбригада\IMG_05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000372"/>
            <a:ext cx="2502957" cy="1877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C:\Users\user\Desktop\агитбригада\IMG_05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857760"/>
            <a:ext cx="2407707" cy="1805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C:\Users\user\Desktop\агитбригада\IMG_05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4071942"/>
            <a:ext cx="2502957" cy="1877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C:\Users\user\Desktop\агитбригада\IMG_05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57166"/>
            <a:ext cx="2693459" cy="2020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15 июня выступление в ККЗ 30 лет ВЛКСМ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Выступление агитбригады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агитбригада\30 лет влксм\IMG_05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785794"/>
            <a:ext cx="2717271" cy="2037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user\Desktop\агитбригада\30 лет влксм\IMG_06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357430"/>
            <a:ext cx="3043230" cy="2282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C:\Users\user\Desktop\агитбригада\30 лет влксм\IMG_0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286256"/>
            <a:ext cx="2762270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3" descr="C:\Users\user\Desktop\агитбригада\30 лет влксм\IMG_06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214818"/>
            <a:ext cx="2857520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4" descr="C:\Users\user\Desktop\агитбригада\30 лет влксм\IMG_06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857232"/>
            <a:ext cx="2693459" cy="2020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65403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16 июня  премьера оперы </a:t>
            </a:r>
            <a:br>
              <a:rPr lang="ru-RU" sz="1800" b="1" dirty="0" smtClean="0"/>
            </a:br>
            <a:r>
              <a:rPr lang="ru-RU" sz="1800" b="1" dirty="0" smtClean="0"/>
              <a:t>«Муха Цокотуха»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err="1" smtClean="0">
                <a:latin typeface="Arial" pitchFamily="34" charset="0"/>
                <a:cs typeface="Arial" pitchFamily="34" charset="0"/>
              </a:rPr>
              <a:t>Проемьера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оперы «Муха Цокотуха»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C:\Users\user\Desktop\муха\фото\IMG_06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28"/>
            <a:ext cx="2407707" cy="1805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user\Desktop\муха\фото\IMG_06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290"/>
            <a:ext cx="2407707" cy="1805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C:\Users\user\Desktop\муха\фото\IMG_0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928670"/>
            <a:ext cx="2312456" cy="1734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3" descr="C:\Users\user\Desktop\муха\фото\IMG_0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7" y="2285992"/>
            <a:ext cx="2381267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 descr="C:\Users\user\Desktop\муха\фото\IMG_0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214554"/>
            <a:ext cx="2500330" cy="1875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5" descr="C:\Users\user\Desktop\муха\фото\IMG_06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2857496"/>
            <a:ext cx="2360081" cy="1770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6" descr="C:\Users\user\Desktop\муха\фото\IMG_066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4857760"/>
            <a:ext cx="2407707" cy="1805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7" descr="C:\Users\user\Desktop\муха\фото\IMG_067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4357694"/>
            <a:ext cx="2543164" cy="1907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8" descr="C:\Users\user\Desktop\муха\фото\IMG_06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0100" y="4357694"/>
            <a:ext cx="2502957" cy="1877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19 по 23 июня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</a:t>
            </a:r>
            <a:r>
              <a:rPr lang="ru-RU" sz="2800" dirty="0" smtClean="0"/>
              <a:t>с 19 по 23 июня «Открытие»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олимпиада\открытие\IMG_0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85794"/>
            <a:ext cx="2312456" cy="1734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user\Desktop\олимпиада\открытие\IMG_06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214422"/>
            <a:ext cx="2217205" cy="1662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user\Desktop\олимпиада\открытие\IMG_07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714488"/>
            <a:ext cx="2381267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олимпиада\открытие\IMG_0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14290"/>
            <a:ext cx="2381267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user\Desktop\олимпиада\открытие\IMG_0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2500306"/>
            <a:ext cx="2281254" cy="1710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user\Desktop\олимпиада\открытие\IMG_07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3714752"/>
            <a:ext cx="2217205" cy="1662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user\Desktop\олимпиада\открытие\IMG_07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4786322"/>
            <a:ext cx="2217205" cy="1662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 descr="C:\Users\user\Desktop\олимпиада\открытие\IMG_07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4214818"/>
            <a:ext cx="2502957" cy="1877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8" descr="C:\Users\user\Desktop\олимпиада\открытие\IMG_07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3000372"/>
            <a:ext cx="2312456" cy="1734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«Игры наших родителей»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\\10.0.0.71\для обмена\1июня\Новая папка\IMG_20170619_172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2"/>
            <a:ext cx="4038600" cy="2423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\\10.0.0.71\для обмена\1июня\Новая папка\IMG_20170619_1626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09710" y="1600200"/>
            <a:ext cx="3191379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</a:t>
            </a:r>
            <a:r>
              <a:rPr lang="ru-RU" sz="2800" dirty="0" smtClean="0"/>
              <a:t>день первый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\\10.0.0.71\для обмена\1июня\Новая папка\DSC006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85728"/>
            <a:ext cx="2895592" cy="2171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\\10.0.0.71\для обмена\1июня\Новая папка\DSC006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85728"/>
            <a:ext cx="2776529" cy="2082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\\10.0.0.71\для обмена\1июня\Новая папка\DSC00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71942"/>
            <a:ext cx="3074461" cy="230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\\10.0.0.71\для обмена\1июня\Новая папка\DSC007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857364"/>
            <a:ext cx="2714644" cy="2035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\\10.0.0.71\для обмена\1июня\Новая папка\DSC007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2928934"/>
            <a:ext cx="3333773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</a:t>
            </a:r>
            <a:r>
              <a:rPr lang="ru-RU" sz="2800" dirty="0" smtClean="0"/>
              <a:t>день второй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олимпиада\3 день\IMG_07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57166"/>
            <a:ext cx="3333774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user\Desktop\олимпиада\3 день\IMG_07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143116"/>
            <a:ext cx="314327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user\Desktop\олимпиада\3 день\IMG_0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732610"/>
            <a:ext cx="3252782" cy="2439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</a:t>
            </a:r>
            <a:r>
              <a:rPr lang="ru-RU" sz="2800" dirty="0" smtClean="0"/>
              <a:t>день третий «Спортивный </a:t>
            </a:r>
            <a:r>
              <a:rPr lang="ru-RU" sz="2800" dirty="0" err="1" smtClean="0"/>
              <a:t>квест</a:t>
            </a:r>
            <a:r>
              <a:rPr lang="ru-RU" sz="2800" dirty="0" smtClean="0"/>
              <a:t>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DSC007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2428892" cy="1821669"/>
          </a:xfrm>
          <a:prstGeom prst="rect">
            <a:avLst/>
          </a:prstGeom>
          <a:noFill/>
        </p:spPr>
      </p:pic>
      <p:pic>
        <p:nvPicPr>
          <p:cNvPr id="1027" name="Picture 3" descr="C:\Users\user\Desktop\DSC007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000372"/>
            <a:ext cx="2502957" cy="1877218"/>
          </a:xfrm>
          <a:prstGeom prst="rect">
            <a:avLst/>
          </a:prstGeom>
          <a:noFill/>
        </p:spPr>
      </p:pic>
      <p:pic>
        <p:nvPicPr>
          <p:cNvPr id="8" name="Picture 2" descr="C:\Users\user\Desktop\DSC00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85728"/>
            <a:ext cx="2407707" cy="1805780"/>
          </a:xfrm>
          <a:prstGeom prst="rect">
            <a:avLst/>
          </a:prstGeom>
          <a:noFill/>
        </p:spPr>
      </p:pic>
      <p:pic>
        <p:nvPicPr>
          <p:cNvPr id="9" name="Picture 3" descr="C:\Users\user\Desktop\SAM_59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642918"/>
            <a:ext cx="2538402" cy="1692268"/>
          </a:xfrm>
          <a:prstGeom prst="rect">
            <a:avLst/>
          </a:prstGeom>
          <a:noFill/>
        </p:spPr>
      </p:pic>
      <p:pic>
        <p:nvPicPr>
          <p:cNvPr id="10" name="Picture 4" descr="C:\Users\user\Desktop\SAM_59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5072074"/>
            <a:ext cx="2143104" cy="1428736"/>
          </a:xfrm>
          <a:prstGeom prst="rect">
            <a:avLst/>
          </a:prstGeom>
          <a:noFill/>
        </p:spPr>
      </p:pic>
      <p:pic>
        <p:nvPicPr>
          <p:cNvPr id="11" name="Picture 5" descr="C:\Users\user\Desktop\DSC008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572008"/>
            <a:ext cx="2502957" cy="1877218"/>
          </a:xfrm>
          <a:prstGeom prst="rect">
            <a:avLst/>
          </a:prstGeom>
          <a:noFill/>
        </p:spPr>
      </p:pic>
      <p:pic>
        <p:nvPicPr>
          <p:cNvPr id="12" name="Picture 6" descr="C:\Users\user\Desktop\SAM_59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3214686"/>
            <a:ext cx="2456258" cy="1637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27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Создание условий для полноценного отдыха, оздоровления и развития детей в период летней оздоровительной кампании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 lvl="0"/>
            <a:r>
              <a:rPr lang="ru-RU" dirty="0" smtClean="0"/>
              <a:t>Создание условий, обеспечивающих охрану и укрепление здоровья детей.</a:t>
            </a:r>
          </a:p>
          <a:p>
            <a:pPr lvl="0"/>
            <a:r>
              <a:rPr lang="ru-RU" dirty="0" smtClean="0"/>
              <a:t>Развитие познавательных интересов и действий ребёнка в различных видах деятельности через сотрудничество детей, родителей, педагогов.</a:t>
            </a:r>
          </a:p>
          <a:p>
            <a:pPr lvl="0"/>
            <a:r>
              <a:rPr lang="ru-RU" dirty="0" smtClean="0"/>
              <a:t>Подготовка к новому учебному году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</a:t>
            </a:r>
            <a:r>
              <a:rPr lang="ru-RU" sz="2800" dirty="0" smtClean="0"/>
              <a:t>день пятый «Парад спортсменов»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Pictures\2016-2017\ЛОК 2017\олимпиада\Олимпиада\IMG_20170623_0949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28604"/>
            <a:ext cx="2638425" cy="1978819"/>
          </a:xfrm>
          <a:prstGeom prst="rect">
            <a:avLst/>
          </a:prstGeom>
          <a:noFill/>
        </p:spPr>
      </p:pic>
      <p:pic>
        <p:nvPicPr>
          <p:cNvPr id="2051" name="Picture 3" descr="C:\Users\user\Pictures\2016-2017\ЛОК 2017\олимпиада\Олимпиада\IMG_20170623_0953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2762269" cy="2071702"/>
          </a:xfrm>
          <a:prstGeom prst="rect">
            <a:avLst/>
          </a:prstGeom>
          <a:noFill/>
        </p:spPr>
      </p:pic>
      <p:pic>
        <p:nvPicPr>
          <p:cNvPr id="8" name="Picture 2" descr="C:\Users\user\Pictures\2016-2017\ЛОК 2017\олимпиада\Олимпиада\IMG_20170623_10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86256"/>
            <a:ext cx="2895592" cy="2171694"/>
          </a:xfrm>
          <a:prstGeom prst="rect">
            <a:avLst/>
          </a:prstGeom>
          <a:noFill/>
        </p:spPr>
      </p:pic>
      <p:pic>
        <p:nvPicPr>
          <p:cNvPr id="9" name="Picture 3" descr="C:\Users\user\Pictures\2016-2017\ЛОК 2017\олимпиада\Олимпиада\IMG_20170623_100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4286256"/>
            <a:ext cx="2883960" cy="2162970"/>
          </a:xfrm>
          <a:prstGeom prst="rect">
            <a:avLst/>
          </a:prstGeom>
          <a:noFill/>
        </p:spPr>
      </p:pic>
      <p:pic>
        <p:nvPicPr>
          <p:cNvPr id="10" name="Picture 4" descr="C:\Users\user\Pictures\2016-2017\ЛОК 2017\олимпиада\Олимпиада\IMG_20170623_1002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14290"/>
            <a:ext cx="2824154" cy="2118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Малые олимпийские игры                   </a:t>
            </a:r>
            <a:r>
              <a:rPr lang="ru-RU" sz="2800" dirty="0" smtClean="0"/>
              <a:t>день пятый «Закрытие»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C:\Users\user\Pictures\2016-2017\ЛОК 2017\олимпиада\Олимпиада\IMG_20170623_1007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85728"/>
            <a:ext cx="2979211" cy="2234408"/>
          </a:xfrm>
          <a:prstGeom prst="rect">
            <a:avLst/>
          </a:prstGeom>
          <a:noFill/>
        </p:spPr>
      </p:pic>
      <p:pic>
        <p:nvPicPr>
          <p:cNvPr id="3078" name="Picture 6" descr="C:\Users\user\Pictures\2016-2017\ЛОК 2017\олимпиада\Олимпиада\IMG_20170623_1019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000240"/>
            <a:ext cx="2895592" cy="2171694"/>
          </a:xfrm>
          <a:prstGeom prst="rect">
            <a:avLst/>
          </a:prstGeom>
          <a:noFill/>
        </p:spPr>
      </p:pic>
      <p:pic>
        <p:nvPicPr>
          <p:cNvPr id="3079" name="Picture 7" descr="C:\Users\user\Pictures\2016-2017\ЛОК 2017\олимпиада\Олимпиада\IMG_20170623_102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643314"/>
            <a:ext cx="3857620" cy="2893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Городской семейный конкурс «ЛУЧШЕ ВСЕХ»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ЛУЧШЕ ВСЕХ\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500042"/>
            <a:ext cx="2933700" cy="3914775"/>
          </a:xfrm>
          <a:prstGeom prst="rect">
            <a:avLst/>
          </a:prstGeom>
          <a:noFill/>
        </p:spPr>
      </p:pic>
      <p:pic>
        <p:nvPicPr>
          <p:cNvPr id="1027" name="Picture 3" descr="C:\Users\user\Desktop\ЛУЧШЕ ВСЕХ\IMG_0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478632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 июня 2017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1857388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29 июня 2017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Участие в городском фестивале «Фабрика звезд»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В ГОСТИ НА ФАБРИКУ ЗВЕЗД\DSCF19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290"/>
            <a:ext cx="2990843" cy="2243132"/>
          </a:xfrm>
          <a:prstGeom prst="rect">
            <a:avLst/>
          </a:prstGeom>
          <a:noFill/>
        </p:spPr>
      </p:pic>
      <p:pic>
        <p:nvPicPr>
          <p:cNvPr id="1027" name="Picture 3" descr="C:\Users\user\Desktop\В ГОСТИ НА ФАБРИКУ ЗВЕЗД\DSCF19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714488"/>
            <a:ext cx="2762270" cy="2071702"/>
          </a:xfrm>
          <a:prstGeom prst="rect">
            <a:avLst/>
          </a:prstGeom>
          <a:noFill/>
        </p:spPr>
      </p:pic>
      <p:pic>
        <p:nvPicPr>
          <p:cNvPr id="8" name="Picture 2" descr="C:\Users\user\Desktop\В ГОСТИ НА ФАБРИКУ ЗВЕЗД\DSCF1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85728"/>
            <a:ext cx="2502957" cy="1877218"/>
          </a:xfrm>
          <a:prstGeom prst="rect">
            <a:avLst/>
          </a:prstGeom>
          <a:noFill/>
        </p:spPr>
      </p:pic>
      <p:pic>
        <p:nvPicPr>
          <p:cNvPr id="9" name="Picture 3" descr="C:\Users\user\Desktop\В ГОСТИ НА ФАБРИКУ ЗВЕЗД\DSCF19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428868"/>
            <a:ext cx="2502958" cy="1877218"/>
          </a:xfrm>
          <a:prstGeom prst="rect">
            <a:avLst/>
          </a:prstGeom>
          <a:noFill/>
        </p:spPr>
      </p:pic>
      <p:pic>
        <p:nvPicPr>
          <p:cNvPr id="10" name="Picture 4" descr="C:\Users\user\Desktop\В ГОСТИ НА ФАБРИКУ ЗВЕЗД\DSCF19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929066"/>
            <a:ext cx="2800341" cy="2100256"/>
          </a:xfrm>
          <a:prstGeom prst="rect">
            <a:avLst/>
          </a:prstGeom>
          <a:noFill/>
        </p:spPr>
      </p:pic>
      <p:pic>
        <p:nvPicPr>
          <p:cNvPr id="11" name="Picture 2" descr="C:\Users\user\Desktop\В ГОСТИ НА ФАБРИКУ ЗВЕЗД\DSCF19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4429132"/>
            <a:ext cx="2800341" cy="2100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1143000"/>
          </a:xfrm>
        </p:spPr>
        <p:txBody>
          <a:bodyPr/>
          <a:lstStyle/>
          <a:p>
            <a:r>
              <a:rPr lang="ru-RU" dirty="0" smtClean="0"/>
              <a:t>30 июня 2017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Флешмоб</a:t>
            </a:r>
            <a:r>
              <a:rPr lang="ru-RU" sz="2800" b="1" dirty="0" smtClean="0">
                <a:solidFill>
                  <a:schemeClr val="bg1"/>
                </a:solidFill>
              </a:rPr>
              <a:t>  «Отпустим птиц на волю»</a:t>
            </a:r>
            <a:endParaRPr lang="ru-RU" sz="2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user\Desktop\участки\IMG_08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290"/>
            <a:ext cx="3038302" cy="2277687"/>
          </a:xfrm>
          <a:prstGeom prst="rect">
            <a:avLst/>
          </a:prstGeom>
          <a:noFill/>
        </p:spPr>
      </p:pic>
      <p:pic>
        <p:nvPicPr>
          <p:cNvPr id="7" name="Picture 3" descr="C:\Users\user\Desktop\участки\IMG_0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857364"/>
            <a:ext cx="3038468" cy="2278851"/>
          </a:xfrm>
          <a:prstGeom prst="rect">
            <a:avLst/>
          </a:prstGeom>
          <a:noFill/>
        </p:spPr>
      </p:pic>
      <p:pic>
        <p:nvPicPr>
          <p:cNvPr id="8" name="Picture 2" descr="C:\Users\user\Desktop\участки\IMG_0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857628"/>
            <a:ext cx="3371845" cy="2528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57256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Участие в смотре-конкурсе на лучшую веранду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user\Desktop\участки\IMG_08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85728"/>
            <a:ext cx="257136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user\Desktop\участки\IMG_0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7" y="2357430"/>
            <a:ext cx="276226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user\Desktop\участки\IMG_0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714884"/>
            <a:ext cx="2562292" cy="192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user\Desktop\участки\IMG_08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357430"/>
            <a:ext cx="2884373" cy="216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user\Desktop\участки\IMG_085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00165" y="285728"/>
            <a:ext cx="2573687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esktop\участки\IMG_08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643446"/>
            <a:ext cx="2609840" cy="195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286248" y="64291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30 июня 2017 г.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642918"/>
            <a:ext cx="3500462" cy="114300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7 июля прошел праздник посвященный дню семьи, любви и верности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114300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Счастливая семья – счастливые дети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Pictures\2016-2017\ЛОК 2017\Счастливая  семья - счастливые  дети\DSCF2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571744"/>
            <a:ext cx="4038600" cy="4038600"/>
          </a:xfrm>
          <a:prstGeom prst="rect">
            <a:avLst/>
          </a:prstGeom>
          <a:noFill/>
        </p:spPr>
      </p:pic>
      <p:pic>
        <p:nvPicPr>
          <p:cNvPr id="1027" name="Picture 3" descr="C:\Users\user\Pictures\2016-2017\ЛОК 2017\Счастливая  семья - счастливые  дети\DSCF2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7166"/>
            <a:ext cx="3252782" cy="3252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14290"/>
            <a:ext cx="41148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10 июля наш детский сад посетил уполномоченный по правам ребенка в Тюменской области А.Э.Степанов. Андрей Эдуардович дал высокую оценку работе коллектива по проведению летней оздоровительной кампании.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1357322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У нас в гостях уполномоченный по правам ребенка в Тюменской области А.Э.Степанов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d415eff3bdec176d83284708c8040d2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14290"/>
            <a:ext cx="3048000" cy="2286000"/>
          </a:xfrm>
          <a:prstGeom prst="rect">
            <a:avLst/>
          </a:prstGeom>
          <a:noFill/>
        </p:spPr>
      </p:pic>
      <p:pic>
        <p:nvPicPr>
          <p:cNvPr id="1027" name="Picture 3" descr="C:\Users\user\Pictures\2016-2017\ЛОК 2017\уполномоченный\IMG_09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1931453" cy="1448590"/>
          </a:xfrm>
          <a:prstGeom prst="rect">
            <a:avLst/>
          </a:prstGeom>
          <a:noFill/>
        </p:spPr>
      </p:pic>
      <p:pic>
        <p:nvPicPr>
          <p:cNvPr id="9" name="Picture 2" descr="C:\Users\user\Pictures\2016-2017\ЛОК 2017\уполномоченный\IMG_0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643182"/>
            <a:ext cx="2786082" cy="2089562"/>
          </a:xfrm>
          <a:prstGeom prst="rect">
            <a:avLst/>
          </a:prstGeom>
          <a:noFill/>
        </p:spPr>
      </p:pic>
      <p:pic>
        <p:nvPicPr>
          <p:cNvPr id="10" name="Picture 3" descr="C:\Users\user\Pictures\2016-2017\ЛОК 2017\уполномоченный\IMG_09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071678"/>
            <a:ext cx="2281225" cy="1710919"/>
          </a:xfrm>
          <a:prstGeom prst="rect">
            <a:avLst/>
          </a:prstGeom>
          <a:noFill/>
        </p:spPr>
      </p:pic>
      <p:pic>
        <p:nvPicPr>
          <p:cNvPr id="11" name="Picture 4" descr="C:\Users\user\Pictures\2016-2017\ЛОК 2017\уполномоченный\IMG_0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572008"/>
            <a:ext cx="2693459" cy="2020094"/>
          </a:xfrm>
          <a:prstGeom prst="rect">
            <a:avLst/>
          </a:prstGeom>
          <a:noFill/>
        </p:spPr>
      </p:pic>
      <p:pic>
        <p:nvPicPr>
          <p:cNvPr id="12" name="Picture 2" descr="C:\Users\user\Desktop\186892_72a8456a3bb1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4143380"/>
            <a:ext cx="2859873" cy="1906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93978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«</a:t>
            </a:r>
            <a:r>
              <a:rPr lang="ru-RU" sz="1800" b="1" dirty="0" err="1" smtClean="0"/>
              <a:t>Ишимский</a:t>
            </a:r>
            <a:r>
              <a:rPr lang="ru-RU" sz="1800" b="1" dirty="0" smtClean="0"/>
              <a:t> детский сад порадовал малышей сказочной </a:t>
            </a:r>
            <a:r>
              <a:rPr lang="ru-RU" sz="1800" b="1" dirty="0" err="1" smtClean="0"/>
              <a:t>фотозоной</a:t>
            </a:r>
            <a:r>
              <a:rPr lang="ru-RU" sz="1800" b="1" dirty="0" smtClean="0"/>
              <a:t>»</a:t>
            </a:r>
            <a:br>
              <a:rPr lang="ru-RU" sz="18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928694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 smtClean="0"/>
              <a:t>«</a:t>
            </a:r>
            <a:r>
              <a:rPr lang="ru-RU" sz="2800" b="1" dirty="0" err="1" smtClean="0"/>
              <a:t>Ишимская</a:t>
            </a:r>
            <a:r>
              <a:rPr lang="ru-RU" sz="2800" b="1" dirty="0" smtClean="0"/>
              <a:t> правда» от 25.07.2017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Pictures\2016-2017\ЛОК 2017\186885_72a844a69070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714752"/>
            <a:ext cx="4038600" cy="2692400"/>
          </a:xfrm>
          <a:prstGeom prst="rect">
            <a:avLst/>
          </a:prstGeom>
          <a:noFill/>
        </p:spPr>
      </p:pic>
      <p:pic>
        <p:nvPicPr>
          <p:cNvPr id="2051" name="Picture 3" descr="C:\Users\user\Pictures\2016-2017\ЛОК 2017\186885_72a844a69095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00108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928694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dirty="0" err="1" smtClean="0"/>
              <a:t>Квест</a:t>
            </a:r>
            <a:r>
              <a:rPr lang="ru-RU" sz="2800" dirty="0" smtClean="0"/>
              <a:t> – игра «Спасатели» 21.07.2017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C:\Users\user\Pictures\лок 2016\НА САЙТ КВЕСТ СПАСАТЕЛИ\IMG_9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14290"/>
            <a:ext cx="4038600" cy="3028950"/>
          </a:xfrm>
          <a:prstGeom prst="rect">
            <a:avLst/>
          </a:prstGeom>
          <a:noFill/>
        </p:spPr>
      </p:pic>
      <p:pic>
        <p:nvPicPr>
          <p:cNvPr id="41987" name="Picture 3" descr="C:\Users\user\Pictures\лок 2016\НА САЙТ КВЕСТ СПАСАТЕЛИ\IMG_9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785926"/>
            <a:ext cx="3264963" cy="2448722"/>
          </a:xfrm>
          <a:prstGeom prst="rect">
            <a:avLst/>
          </a:prstGeom>
          <a:noFill/>
        </p:spPr>
      </p:pic>
      <p:pic>
        <p:nvPicPr>
          <p:cNvPr id="8" name="Picture 2" descr="C:\Users\user\Pictures\лок 2016\НА САЙТ КВЕСТ СПАСАТЕЛИ\IMG_9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50043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июня – день защиты детей</a:t>
            </a:r>
            <a:endParaRPr lang="ru-RU" dirty="0"/>
          </a:p>
        </p:txBody>
      </p:sp>
      <p:pic>
        <p:nvPicPr>
          <p:cNvPr id="2051" name="Picture 3" descr="C:\Users\user\Desktop\1 июня\IMG_0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14422"/>
            <a:ext cx="3324220" cy="2493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user\Desktop\1 июня\IMG_0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142984"/>
            <a:ext cx="3395658" cy="254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user\Desktop\1 июня\IMG_0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929066"/>
            <a:ext cx="3252782" cy="2439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8 чудес нашего цветущего сада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150019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dirty="0" smtClean="0"/>
              <a:t>Спортивный </a:t>
            </a:r>
            <a:r>
              <a:rPr lang="ru-RU" sz="2800" dirty="0" err="1" smtClean="0"/>
              <a:t>флешмоб</a:t>
            </a:r>
            <a:r>
              <a:rPr lang="ru-RU" sz="2800" dirty="0" smtClean="0"/>
              <a:t>, посвященный всемирному дню дружбы – «Зарядка с друзьями» 28.07.2017 г.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3" descr="\\10.0.0.71\для обмена\1июня\ОТЧЕТ мероприятие 28.07. Зарядка с друзьями\DSCF24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57166"/>
            <a:ext cx="3038468" cy="2278851"/>
          </a:xfrm>
          <a:prstGeom prst="rect">
            <a:avLst/>
          </a:prstGeom>
          <a:noFill/>
        </p:spPr>
      </p:pic>
      <p:pic>
        <p:nvPicPr>
          <p:cNvPr id="43012" name="Picture 4" descr="\\10.0.0.71\для обмена\1июня\ОТЧЕТ мероприятие 28.07. Зарядка с друзьями\DSCF24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28802"/>
            <a:ext cx="4038600" cy="3028950"/>
          </a:xfrm>
          <a:prstGeom prst="rect">
            <a:avLst/>
          </a:prstGeom>
          <a:noFill/>
        </p:spPr>
      </p:pic>
      <p:pic>
        <p:nvPicPr>
          <p:cNvPr id="10" name="Picture 2" descr="\\10.0.0.71\для обмена\1июня\ОТЧЕТ мероприятие 28.07. Зарядка с друзьями\DSCF2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000504"/>
            <a:ext cx="3109906" cy="2332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Единый методический день и представление опыта работы «Экологический 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марафоен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Pictures\2016-2017\ВСЕ ЭКОЛОГИЯ\2 августа экология\IMG_10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2609840" cy="1957380"/>
          </a:xfrm>
          <a:prstGeom prst="rect">
            <a:avLst/>
          </a:prstGeom>
          <a:noFill/>
        </p:spPr>
      </p:pic>
      <p:pic>
        <p:nvPicPr>
          <p:cNvPr id="5123" name="Picture 3" descr="C:\Users\user\Pictures\2016-2017\ВСЕ ЭКОЛОГИЯ\2 августа экология\IMG_10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643050"/>
            <a:ext cx="2788709" cy="2091532"/>
          </a:xfrm>
          <a:prstGeom prst="rect">
            <a:avLst/>
          </a:prstGeom>
          <a:noFill/>
        </p:spPr>
      </p:pic>
      <p:pic>
        <p:nvPicPr>
          <p:cNvPr id="9" name="Picture 4" descr="C:\Users\user\Pictures\2016-2017\ВСЕ ЭКОЛОГИЯ\2 августа экология\IMG_1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14686"/>
            <a:ext cx="2693459" cy="2020094"/>
          </a:xfrm>
          <a:prstGeom prst="rect">
            <a:avLst/>
          </a:prstGeom>
          <a:noFill/>
        </p:spPr>
      </p:pic>
      <p:pic>
        <p:nvPicPr>
          <p:cNvPr id="10" name="Picture 5" descr="C:\Users\user\Pictures\2016-2017\ВСЕ ЭКОЛОГИЯ\2 августа экология\IMG_1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857760"/>
            <a:ext cx="2407707" cy="1805780"/>
          </a:xfrm>
          <a:prstGeom prst="rect">
            <a:avLst/>
          </a:prstGeom>
          <a:noFill/>
        </p:spPr>
      </p:pic>
      <p:pic>
        <p:nvPicPr>
          <p:cNvPr id="11" name="Picture 2" descr="C:\Users\user\Pictures\2016-2017\ВСЕ ЭКОЛОГИЯ\2 августа экология\IMG_1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4056053"/>
            <a:ext cx="2714644" cy="2035983"/>
          </a:xfrm>
          <a:prstGeom prst="rect">
            <a:avLst/>
          </a:prstGeom>
          <a:noFill/>
        </p:spPr>
      </p:pic>
      <p:pic>
        <p:nvPicPr>
          <p:cNvPr id="12" name="Picture 3" descr="C:\Users\user\Pictures\2016-2017\ВСЕ ЭКОЛОГИЯ\2 августа экология\IMG_11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571480"/>
            <a:ext cx="2952771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150019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dirty="0" err="1" smtClean="0"/>
              <a:t>Флешмоб</a:t>
            </a:r>
            <a:r>
              <a:rPr lang="ru-RU" sz="2800" dirty="0" smtClean="0"/>
              <a:t> «Зарядка с инспектором ГИБДД» 04.08.2017 Г.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Pictures\2016-2017\ЛОК 2017\зарядка гультяев\IMG_10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14290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user\Pictures\2016-2017\ЛОК 2017\зарядка гультяев\IMG_1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274638"/>
            <a:ext cx="2614602" cy="22540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3 командное место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14290"/>
            <a:ext cx="150019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Спартакиада общеобразовательных и дошкольных учреждений города Ишима,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имени ЗМС СССР, ЗТ СССР Василия Алексеевича Порфирьева, 10.08.2017 (сдача норм ГТО)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Pictures\2016-2017\ЛОК 2017\спартакиада 2\IMG_1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4290"/>
            <a:ext cx="2693459" cy="2020094"/>
          </a:xfrm>
          <a:prstGeom prst="rect">
            <a:avLst/>
          </a:prstGeom>
          <a:noFill/>
        </p:spPr>
      </p:pic>
      <p:pic>
        <p:nvPicPr>
          <p:cNvPr id="2052" name="Picture 4" descr="C:\Users\user\Pictures\2016-2017\ЛОК 2017\спартакиада 2\IMG_1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571480"/>
            <a:ext cx="2693459" cy="2020094"/>
          </a:xfrm>
          <a:prstGeom prst="rect">
            <a:avLst/>
          </a:prstGeom>
          <a:noFill/>
        </p:spPr>
      </p:pic>
      <p:pic>
        <p:nvPicPr>
          <p:cNvPr id="10" name="Picture 2" descr="C:\Users\user\Pictures\2016-2017\ЛОК 2017\спартакиада 2\IMG_1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500570"/>
            <a:ext cx="2669646" cy="2002235"/>
          </a:xfrm>
          <a:prstGeom prst="rect">
            <a:avLst/>
          </a:prstGeom>
          <a:noFill/>
        </p:spPr>
      </p:pic>
      <p:pic>
        <p:nvPicPr>
          <p:cNvPr id="11" name="Picture 3" descr="C:\Users\user\Pictures\2016-2017\ЛОК 2017\спартакиада 2\IMG_11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2285992"/>
            <a:ext cx="2705091" cy="2028818"/>
          </a:xfrm>
          <a:prstGeom prst="rect">
            <a:avLst/>
          </a:prstGeom>
          <a:noFill/>
        </p:spPr>
      </p:pic>
      <p:pic>
        <p:nvPicPr>
          <p:cNvPr id="12" name="Picture 4" descr="C:\Users\user\Pictures\2016-2017\ЛОК 2017\спартакиада 2\IMG_11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2143116"/>
            <a:ext cx="2336269" cy="1752202"/>
          </a:xfrm>
          <a:prstGeom prst="rect">
            <a:avLst/>
          </a:prstGeom>
          <a:noFill/>
        </p:spPr>
      </p:pic>
      <p:pic>
        <p:nvPicPr>
          <p:cNvPr id="13" name="Picture 5" descr="C:\Users\user\Pictures\2016-2017\ЛОК 2017\спартакиада 2\IMG_11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57187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1214422"/>
            <a:ext cx="1828784" cy="3682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1 место в личном и командном зачете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150019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Спартакиада общеобразовательных и дошкольных учреждений города Ишима,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имени ЗМС СССР, ЗТ СССР Василия Алексеевича Порфирьева, 18.08.2017 (турнир по шашкам)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C:\Users\user\Desktop\шашки\фото турнир\H9gUtL70Hv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14290"/>
            <a:ext cx="2320826" cy="4125912"/>
          </a:xfrm>
          <a:prstGeom prst="rect">
            <a:avLst/>
          </a:prstGeom>
          <a:noFill/>
        </p:spPr>
      </p:pic>
      <p:pic>
        <p:nvPicPr>
          <p:cNvPr id="3079" name="Picture 7" descr="C:\Users\user\Desktop\шашки\фото турнир\hAnTyhcK-3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43372" y="857232"/>
            <a:ext cx="2385119" cy="4240211"/>
          </a:xfrm>
          <a:prstGeom prst="rect">
            <a:avLst/>
          </a:prstGeom>
          <a:noFill/>
        </p:spPr>
      </p:pic>
      <p:pic>
        <p:nvPicPr>
          <p:cNvPr id="17" name="Picture 2" descr="C:\Users\user\Desktop\шашки\фото турнир\H-qxyyP3p2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2428868"/>
            <a:ext cx="2344935" cy="4168773"/>
          </a:xfrm>
          <a:prstGeom prst="rect">
            <a:avLst/>
          </a:prstGeom>
          <a:noFill/>
        </p:spPr>
      </p:pic>
      <p:pic>
        <p:nvPicPr>
          <p:cNvPr id="18" name="Picture 3" descr="C:\Users\user\Desktop\шашки\IMG_1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3571876"/>
            <a:ext cx="2022872" cy="2697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150019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dirty="0" smtClean="0"/>
              <a:t>Августовская конференция педагогических работников ДОУ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C:\Users\user\Pictures\2016-2017\ЛОК 2017\август 2017\IMG_14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2" descr="C:\Users\user\Pictures\2016-2017\ЛОК 2017\август 2017\P_20170829_1257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14290"/>
            <a:ext cx="2781300" cy="1564481"/>
          </a:xfrm>
          <a:prstGeom prst="rect">
            <a:avLst/>
          </a:prstGeom>
          <a:noFill/>
        </p:spPr>
      </p:pic>
      <p:pic>
        <p:nvPicPr>
          <p:cNvPr id="1026" name="Picture 2" descr="\\10.0.0.71\для обмена\1июня\Август\20170829_142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500438"/>
            <a:ext cx="4905377" cy="2943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42852"/>
            <a:ext cx="150019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dirty="0" smtClean="0"/>
              <a:t>Педагогический совет</a:t>
            </a:r>
          </a:p>
          <a:p>
            <a:pPr algn="ctr"/>
            <a:r>
              <a:rPr lang="ru-RU" sz="2800" i="1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smtClean="0"/>
              <a:t>Основные направления и задачи работы на 2017-2018 год»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1714480" y="1600200"/>
            <a:ext cx="278132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1 июня\IMG_04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086093" cy="2314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user\Desktop\1 июня\IMG_0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000504"/>
            <a:ext cx="3333773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Users\user\Desktop\1 июня\IMG_0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857364"/>
            <a:ext cx="3181344" cy="2386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user\Desktop\1 июня\IMG_0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143380"/>
            <a:ext cx="3181344" cy="2386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user\Desktop\1 июня\IMG_04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5" y="285728"/>
            <a:ext cx="3048021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8 чудес нашего цветущего сада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1 июня\IMG_0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290"/>
            <a:ext cx="3109938" cy="233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user\Desktop\1 июня\IMG_04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257544" cy="2443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\Desktop\1 июня\IMG_0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2571744"/>
            <a:ext cx="3086093" cy="2314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8 чудес нашего цветущего сада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58180" cy="1143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Лето  и  Доктор  Айболит  пришли  поздравить  дошкольников   с   веселым  праздником Вместе   с  детьми  провели  зарядку,  проводили   игры,  танцевали,  отгадывали  загадки.   Всем  было  весело  и   интересно!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Лето и Доктор Айболит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user\Desktop\e8909a73cd59220818fabc90e41ce91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643050"/>
            <a:ext cx="4857784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Акция «Шагающий автобус»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user\Desktop\1 июня\IMG_04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3109906" cy="233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1 июня\IMG_04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57166"/>
            <a:ext cx="3324220" cy="249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user\Desktop\1 июня\IMG_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786058"/>
            <a:ext cx="3276595" cy="245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user\Desktop\1 июня\IMG_04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2786058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user\Desktop\1 июня\IMG_04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357694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Городская спартакиада дошкольников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6" name="Picture 6" descr="C:\Users\user\Desktop\спатакиада\IMG_04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64291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7" name="Picture 7" descr="C:\Users\user\Desktop\спатакиада\IMG_04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2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0"/>
            <a:ext cx="91978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июня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0"/>
            <a:ext cx="785818" cy="6429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Зарядка со звездой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user\Desktop\зарядка 2017\IMG_04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C:\Users\user\Desktop\зарядка 2017\IMG_0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1128" y="3786190"/>
            <a:ext cx="3562347" cy="267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430</Words>
  <PresentationFormat>Экран (4:3)</PresentationFormat>
  <Paragraphs>66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Муниципальное автономное дошкольное образовательное учреждение «Центр развития ребенка детский сад №19» города Ишима</vt:lpstr>
      <vt:lpstr>Слайд 2</vt:lpstr>
      <vt:lpstr>1 июня – день защиты детей</vt:lpstr>
      <vt:lpstr>Слайд 4</vt:lpstr>
      <vt:lpstr>Слайд 5</vt:lpstr>
      <vt:lpstr>Лето  и  Доктор  Айболит  пришли  поздравить  дошкольников   с   веселым  праздником Вместе   с  детьми  провели  зарядку,  проводили   игры,  танцевали,  отгадывали  загадки.   Всем  было  весело  и   интересно! </vt:lpstr>
      <vt:lpstr>Слайд 7</vt:lpstr>
      <vt:lpstr>Слайд 8</vt:lpstr>
      <vt:lpstr>2 июня</vt:lpstr>
      <vt:lpstr>2 июня</vt:lpstr>
      <vt:lpstr>5 июня</vt:lpstr>
      <vt:lpstr>8 июня</vt:lpstr>
      <vt:lpstr>15 июня выступление в ККЗ 30 лет ВЛКСМ</vt:lpstr>
      <vt:lpstr>16 июня  премьера оперы  «Муха Цокотуха»</vt:lpstr>
      <vt:lpstr>с 19 по 23 июня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29 июня 2017</vt:lpstr>
      <vt:lpstr>30 июня 2017</vt:lpstr>
      <vt:lpstr>Слайд 25</vt:lpstr>
      <vt:lpstr>7 июля прошел праздник посвященный дню семьи, любви и верности</vt:lpstr>
      <vt:lpstr>10 июля наш детский сад посетил уполномоченный по правам ребенка в Тюменской области А.Э.Степанов. Андрей Эдуардович дал высокую оценку работе коллектива по проведению летней оздоровительной кампании. </vt:lpstr>
      <vt:lpstr>  «Ишимский детский сад порадовал малышей сказочной фотозоной»   </vt:lpstr>
      <vt:lpstr>Слайд 29</vt:lpstr>
      <vt:lpstr>Слайд 30</vt:lpstr>
      <vt:lpstr>Слайд 31</vt:lpstr>
      <vt:lpstr>Слайд 32</vt:lpstr>
      <vt:lpstr>3 командное место</vt:lpstr>
      <vt:lpstr>1 место в личном и командном зачете 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64</cp:revision>
  <dcterms:created xsi:type="dcterms:W3CDTF">2017-06-02T05:18:24Z</dcterms:created>
  <dcterms:modified xsi:type="dcterms:W3CDTF">2017-08-31T06:56:20Z</dcterms:modified>
</cp:coreProperties>
</file>